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72" r:id="rId8"/>
    <p:sldId id="269" r:id="rId9"/>
    <p:sldId id="273" r:id="rId10"/>
    <p:sldId id="274" r:id="rId11"/>
    <p:sldId id="275" r:id="rId12"/>
    <p:sldId id="27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4B780-F071-4EE0-91B4-44A9D52B176E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881A-7C6E-4F8C-8C0B-53ECCE339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325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7C193-38E4-13A0-6678-252FC8A97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0E44F0-DEA7-43A9-598D-D6AF7520C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285437-EE5E-973F-DEB9-C1A430CB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9190-E9B6-45CE-A9E2-AE6AAA25871E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0063D1-0319-2AEC-0A23-8C635A52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28EE29-63BD-44A3-2198-B2F55C53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41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55632-86B2-A0B3-A5C1-4C6D73AF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823BBF-4899-5048-3B48-429BA55D4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429DEE-6D66-8F75-18F3-B89C5804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A4C0-46A9-4017-9BFF-2F95BF0C14C3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C46D66-BC94-12AB-91A3-055B464D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5D552A-E652-1BB4-4CC4-5C8CA15A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70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5A5292-0841-9ABE-8B60-6A879563D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17B62D-12D1-90C3-FB82-F442035DE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88767A-D477-721D-5D13-9DEC103A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6271-0964-413B-80BA-1D65E6B2BF76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A9CF0F-166E-34AB-11BB-4E34C44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F8840F-EFD1-F611-F33C-6C3148A3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6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CF4A0-620D-2FE4-B311-E5A321CA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3A6E2F-7DD0-AA5E-682D-9520F357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60C9DF-9A04-31DA-D249-116D39B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3B27-1248-4F36-9FCE-FAB03BC9D4E7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FB5143-9663-0D57-6434-8FE35DC9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A7333A-8143-5111-E46D-282F79A6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2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2A43E-CE21-4AB4-5E26-0E2D199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86901F-6F29-FDA4-1F19-F6C3093C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69D394-710B-6F25-19EF-57A7B5DE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B654-D634-4617-97E8-B2694AA9283A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AD1551-9F27-A07B-D334-F56C5C11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BF75DD-E2F4-0BF6-CD1A-F2CD9C9F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6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D58CB-B4DD-FC9B-D1F6-4A6A0FFE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CADB6C-1E4F-C8FB-6237-A5CDFD2C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334CAF-144B-17FB-14CD-4F2BD61D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ED28F5-041A-7141-485F-DC13CD5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561F-9519-43C3-9795-E4FDCCD25F00}" type="datetime1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5AE228-E37B-7CA4-A9AB-3A9D51EA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7DCFF0-18A8-03AB-503C-12B72F1B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03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348A02-26B7-B0D5-B02E-E8443DE8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728974-0C9B-C794-693C-BD288F87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BBDC4C-7FB5-DCF9-83EE-929C555E3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0CBEB62-75B8-10C4-78F3-8CC6A867A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C86F34-F9D1-EAFC-8F84-F85F371C7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2BD29A5-E073-4A33-E188-93B929A8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B794-9675-4525-BD1C-FDCBFD34E6A7}" type="datetime1">
              <a:rPr lang="pl-PL" smtClean="0"/>
              <a:t>13.03.2023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231E5CA-D669-1D52-20B5-1BFD123D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11BF5E-3374-B867-703B-28F94A1B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82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CC2C6-C48E-82FF-74F0-3F1028A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B663E2-6540-9017-93C5-202AC152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19BF-414C-447F-B40F-B6B1C845D83D}" type="datetime1">
              <a:rPr lang="pl-PL" smtClean="0"/>
              <a:t>13.03.2023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AB170F-6D39-2636-870A-AB3F2B86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1434CE-6F98-0D54-01C2-772A56A6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98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BE9B7CA-844B-FF63-3564-D58C9970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B4E8-DF3F-4058-BBC4-796826FB52FA}" type="datetime1">
              <a:rPr lang="pl-PL" smtClean="0"/>
              <a:t>13.03.2023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536A3BB-EFFF-1B22-7F6F-4A56CAA3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252CFC-A63F-6026-33A0-58D6CA54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05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AA8F74-C62B-08F7-8F49-F4C0AF37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F6E1A5-E60B-0946-E02A-ED22F387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FB0CA-DF05-01C3-456B-BC4E1E33F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4BF6BC-7DA1-4129-3E19-CF1D9999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F8ED-72FF-4BF7-AF4C-2B12CA1B7BBD}" type="datetime1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298557-F95E-9479-E09D-4EF0A75F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036463-9A48-492C-7871-E92048B9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3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26331-0EB2-BAA1-8C73-A202BF39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11A85A2-98FB-18AB-462C-998B34F5D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3FCE0C-4CB2-44D3-6EC1-6255A0C5F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A28F77-7A1C-07A4-BA2C-CF153A15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25E8-234B-4AD7-9A3B-CFA22CAA8D91}" type="datetime1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F7D8B5-1992-71AD-89EE-E95789DA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A7A774-F886-5239-1731-14215FF5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42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B3D3B6-63B8-94EF-AC01-D6460BDE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E4784A-C323-AAA7-91B4-02192047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9EF09C-E462-D8C2-1E83-FED4C4AF6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82BD-4F51-456C-8BF6-228BC8AF83A8}" type="datetime1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2A612-EB8C-90A0-3D6C-FE6A404BE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090629-44CB-B4D3-1489-D4E5E8940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17FB-0815-448E-957C-01D76CD74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3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620E0-25BD-5A3B-FCC6-C2B2031DF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Instrukcja dodania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numeru rejestracyjnego do Karty Mieszkańca Tczewa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9F1388-7C42-CFB3-00E2-61B2171C7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r>
              <a:rPr lang="pl-PL" dirty="0"/>
              <a:t>Krok po kroku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F2BF83-917E-993F-9B30-D349E55A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26" y="4312298"/>
            <a:ext cx="641433" cy="5793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37869-CDA9-61E5-C4F4-AE8A9BF8D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48" y="4412984"/>
            <a:ext cx="116443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9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10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Zatwierdź przyciskiem </a:t>
            </a:r>
            <a:r>
              <a:rPr lang="pl-PL" i="1" dirty="0"/>
              <a:t>OK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FBFA208-4261-4C59-E127-ECB0E51BD3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62BB26C-D714-0F0D-9A3C-C7A9DF11D6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41" y="1825625"/>
            <a:ext cx="3912118" cy="4351338"/>
          </a:xfrm>
        </p:spPr>
      </p:pic>
    </p:spTree>
    <p:extLst>
      <p:ext uri="{BB962C8B-B14F-4D97-AF65-F5344CB8AC3E}">
        <p14:creationId xmlns:p14="http://schemas.microsoft.com/office/powerpoint/2010/main" val="366956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10574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Numer rejestracyjny został dodany prawidłowo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11</a:t>
            </a:fld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7749DDC-D53A-66F9-BB7E-0DC6843D9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78" y="1825625"/>
            <a:ext cx="3932243" cy="4351338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DC50C41-4F6D-6750-A076-F371F46B0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</p:spTree>
    <p:extLst>
      <p:ext uri="{BB962C8B-B14F-4D97-AF65-F5344CB8AC3E}">
        <p14:creationId xmlns:p14="http://schemas.microsoft.com/office/powerpoint/2010/main" val="5409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7BC24-127B-7EB1-DC1E-6EBD1EB3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uwagę!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045D028-5FA5-1507-775C-808EA86C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7201C6-7BCB-2DE3-723D-B0003BB8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12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79A44F-6897-FA08-E83E-43BFEB24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26" y="4312298"/>
            <a:ext cx="641433" cy="5793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F0AD10-607C-5A45-35F4-665C7C330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48" y="4412984"/>
            <a:ext cx="116443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1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7B4631B-1F43-6BD8-8622-7C82C091A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3161"/>
            <a:ext cx="5181600" cy="2896265"/>
          </a:xfrm>
        </p:spPr>
      </p:pic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E4A66307-05A7-B21E-0F09-1318FC98BA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58" y="1825625"/>
            <a:ext cx="1910084" cy="4351338"/>
          </a:xfr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2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Otwórz aplikację „Karta Mieszkańca Tczewa”</a:t>
            </a:r>
          </a:p>
        </p:txBody>
      </p:sp>
    </p:spTree>
    <p:extLst>
      <p:ext uri="{BB962C8B-B14F-4D97-AF65-F5344CB8AC3E}">
        <p14:creationId xmlns:p14="http://schemas.microsoft.com/office/powerpoint/2010/main" val="261471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3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Zaloguj się w panelu logowania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3A5719F-A4D6-3B04-2AF9-1EE5CC2EF1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9986"/>
            <a:ext cx="5181600" cy="2762615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2C89CE2B-7B3B-BE47-5D21-AD4094093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49" y="1825625"/>
            <a:ext cx="2226502" cy="4351338"/>
          </a:xfrm>
        </p:spPr>
      </p:pic>
    </p:spTree>
    <p:extLst>
      <p:ext uri="{BB962C8B-B14F-4D97-AF65-F5344CB8AC3E}">
        <p14:creationId xmlns:p14="http://schemas.microsoft.com/office/powerpoint/2010/main" val="298993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3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4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W aplikacji otwórz aplet </a:t>
            </a:r>
            <a:r>
              <a:rPr lang="pl-PL" i="1" dirty="0"/>
              <a:t>MENU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E0C1525-4CFC-C915-5D3B-E9090C1D50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9" y="1825625"/>
            <a:ext cx="3898921" cy="4351338"/>
          </a:xfrm>
        </p:spPr>
      </p:pic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954A3A8C-F882-F643-251D-E7F597C81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6B493B18-75D7-514C-1801-A4565FD59584}"/>
              </a:ext>
            </a:extLst>
          </p:cNvPr>
          <p:cNvSpPr/>
          <p:nvPr/>
        </p:nvSpPr>
        <p:spPr>
          <a:xfrm>
            <a:off x="6417733" y="1574800"/>
            <a:ext cx="1337734" cy="1049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81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4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5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aplikacji otwórz </a:t>
            </a:r>
            <a:r>
              <a:rPr lang="pl-PL" i="1" dirty="0"/>
              <a:t>INDENTYFIKATORY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079A7F7-AD3B-B3AF-29AE-BE548B62E2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12172843-526E-EF47-DF90-0A68191C8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9" y="1825625"/>
            <a:ext cx="3898921" cy="4351338"/>
          </a:xfrm>
        </p:spPr>
      </p:pic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EE74A037-5D37-9493-0156-97230E2F1E03}"/>
              </a:ext>
            </a:extLst>
          </p:cNvPr>
          <p:cNvSpPr/>
          <p:nvPr/>
        </p:nvSpPr>
        <p:spPr>
          <a:xfrm>
            <a:off x="6446215" y="2951427"/>
            <a:ext cx="1337734" cy="1049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3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5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6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aplikacji przewiń w dół ekranu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E1D588AE-2F65-0724-3BBE-376078D58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97" y="1825625"/>
            <a:ext cx="1958102" cy="4351338"/>
          </a:xfrm>
        </p:spPr>
      </p:pic>
      <p:pic>
        <p:nvPicPr>
          <p:cNvPr id="27" name="Symbol zastępczy zawartości 26">
            <a:extLst>
              <a:ext uri="{FF2B5EF4-FFF2-40B4-BE49-F238E27FC236}">
                <a16:creationId xmlns:a16="http://schemas.microsoft.com/office/drawing/2014/main" id="{233F5E11-ACF8-B4DD-8B55-0F1024CD5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9" y="1825625"/>
            <a:ext cx="3898921" cy="4351338"/>
          </a:xfr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06B5E52-D533-D8A4-C88F-48972B9E5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66" y="1825625"/>
            <a:ext cx="1958103" cy="4351339"/>
          </a:xfrm>
          <a:prstGeom prst="rect">
            <a:avLst/>
          </a:prstGeom>
        </p:spPr>
      </p:pic>
      <p:sp>
        <p:nvSpPr>
          <p:cNvPr id="30" name="Strzałka: w dół 29">
            <a:extLst>
              <a:ext uri="{FF2B5EF4-FFF2-40B4-BE49-F238E27FC236}">
                <a16:creationId xmlns:a16="http://schemas.microsoft.com/office/drawing/2014/main" id="{81BBEEB0-F29C-723A-32CD-67B49B51B274}"/>
              </a:ext>
            </a:extLst>
          </p:cNvPr>
          <p:cNvSpPr/>
          <p:nvPr/>
        </p:nvSpPr>
        <p:spPr>
          <a:xfrm>
            <a:off x="8898466" y="2688959"/>
            <a:ext cx="474133" cy="2624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23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6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7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Kliknij </a:t>
            </a:r>
            <a:r>
              <a:rPr lang="pl-PL" i="1" dirty="0"/>
              <a:t>Dodaj numer rejestracyjny</a:t>
            </a:r>
          </a:p>
        </p:txBody>
      </p:sp>
      <p:pic>
        <p:nvPicPr>
          <p:cNvPr id="27" name="Symbol zastępczy zawartości 26">
            <a:extLst>
              <a:ext uri="{FF2B5EF4-FFF2-40B4-BE49-F238E27FC236}">
                <a16:creationId xmlns:a16="http://schemas.microsoft.com/office/drawing/2014/main" id="{233F5E11-ACF8-B4DD-8B55-0F1024CD5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9" y="1825625"/>
            <a:ext cx="3898921" cy="435133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A56323D-9E3D-9899-0AA8-E496A1F59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9A0E0D6B-C176-B948-891A-9C8D06B1723E}"/>
              </a:ext>
            </a:extLst>
          </p:cNvPr>
          <p:cNvSpPr/>
          <p:nvPr/>
        </p:nvSpPr>
        <p:spPr>
          <a:xfrm>
            <a:off x="6813542" y="5344109"/>
            <a:ext cx="139161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96E4338D-E4AC-C3F6-8CA1-6C73CF91D5C3}"/>
              </a:ext>
            </a:extLst>
          </p:cNvPr>
          <p:cNvSpPr/>
          <p:nvPr/>
        </p:nvSpPr>
        <p:spPr>
          <a:xfrm rot="10800000">
            <a:off x="4341275" y="4463575"/>
            <a:ext cx="139161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04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8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11667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Wpisz numer rejestracyjny pojazdu (wielkie litery, bez spacji) i powtórz go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60135C4-2E33-277C-1AEF-FAD7E5E7F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11" y="1825625"/>
            <a:ext cx="4041977" cy="4351338"/>
          </a:xfr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C2EDBBCE-9B58-A2A3-3823-27B1BBB62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DB6D3DE2-1B5D-B6D2-E23C-5E38FAD912EC}"/>
              </a:ext>
            </a:extLst>
          </p:cNvPr>
          <p:cNvSpPr/>
          <p:nvPr/>
        </p:nvSpPr>
        <p:spPr>
          <a:xfrm rot="10800000">
            <a:off x="3716866" y="5223932"/>
            <a:ext cx="321733" cy="1024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05891996-0A42-E57D-AE8E-6489A27F56B5}"/>
              </a:ext>
            </a:extLst>
          </p:cNvPr>
          <p:cNvSpPr/>
          <p:nvPr/>
        </p:nvSpPr>
        <p:spPr>
          <a:xfrm rot="10800000">
            <a:off x="4583427" y="5223932"/>
            <a:ext cx="321733" cy="1024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dół 24">
            <a:extLst>
              <a:ext uri="{FF2B5EF4-FFF2-40B4-BE49-F238E27FC236}">
                <a16:creationId xmlns:a16="http://schemas.microsoft.com/office/drawing/2014/main" id="{886B9876-0CF8-6A00-49CE-C8009B8A741C}"/>
              </a:ext>
            </a:extLst>
          </p:cNvPr>
          <p:cNvSpPr/>
          <p:nvPr/>
        </p:nvSpPr>
        <p:spPr>
          <a:xfrm rot="10800000">
            <a:off x="8153400" y="5334264"/>
            <a:ext cx="321733" cy="1024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: w dół 25">
            <a:extLst>
              <a:ext uri="{FF2B5EF4-FFF2-40B4-BE49-F238E27FC236}">
                <a16:creationId xmlns:a16="http://schemas.microsoft.com/office/drawing/2014/main" id="{7ADF5036-1922-07BE-A4F0-F9E5C9A01AA5}"/>
              </a:ext>
            </a:extLst>
          </p:cNvPr>
          <p:cNvSpPr/>
          <p:nvPr/>
        </p:nvSpPr>
        <p:spPr>
          <a:xfrm rot="10800000">
            <a:off x="9110195" y="5334264"/>
            <a:ext cx="321733" cy="1024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4631-029B-7A0E-3B6C-B62F4347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4" y="128058"/>
            <a:ext cx="1837266" cy="57467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Krok 8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399927-4DF7-E0DC-6DD2-B41BEA436BB5}"/>
              </a:ext>
            </a:extLst>
          </p:cNvPr>
          <p:cNvSpPr txBox="1"/>
          <p:nvPr/>
        </p:nvSpPr>
        <p:spPr>
          <a:xfrm>
            <a:off x="2171700" y="10392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PANEL KOMPUTERA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52D87F-43B7-9E50-35E3-E6C1A3313CF4}"/>
              </a:ext>
            </a:extLst>
          </p:cNvPr>
          <p:cNvSpPr txBox="1"/>
          <p:nvPr/>
        </p:nvSpPr>
        <p:spPr>
          <a:xfrm>
            <a:off x="7437966" y="1039242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APLIKACJA MOBILNA</a:t>
            </a:r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B0782E3A-F8A8-8E98-DB06-ADB9965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Instrukcja dodania numeru rejestracyjnego do Karty Mieszkańca Tczewa</a:t>
            </a:r>
            <a:endParaRPr lang="pl-PL" dirty="0"/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6044F5FF-ED06-24D4-8DCE-670EFEAE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17FB-0815-448E-957C-01D76CD74E0C}" type="slidenum">
              <a:rPr lang="pl-PL" smtClean="0"/>
              <a:t>9</a:t>
            </a:fld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1CF427-D82C-7116-5658-FC7E729D09A2}"/>
              </a:ext>
            </a:extLst>
          </p:cNvPr>
          <p:cNvSpPr txBox="1"/>
          <p:nvPr/>
        </p:nvSpPr>
        <p:spPr>
          <a:xfrm>
            <a:off x="1871133" y="220134"/>
            <a:ext cx="95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Kliknij przycisk </a:t>
            </a:r>
            <a:r>
              <a:rPr lang="pl-PL" i="1" dirty="0"/>
              <a:t>Dodaj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DAFEC5D-8188-04ED-34DF-A04AC35B58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73" y="1825625"/>
            <a:ext cx="3937654" cy="4351338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86006A60-1FB7-FB8F-AE22-368C543CC774}"/>
              </a:ext>
            </a:extLst>
          </p:cNvPr>
          <p:cNvSpPr/>
          <p:nvPr/>
        </p:nvSpPr>
        <p:spPr>
          <a:xfrm rot="19762033">
            <a:off x="3555428" y="5565761"/>
            <a:ext cx="1464733" cy="44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97DE8560-A36D-ECAE-C97E-A8F11F84A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251F1ADF-F504-18B2-2EBD-FEA78F16DA70}"/>
              </a:ext>
            </a:extLst>
          </p:cNvPr>
          <p:cNvSpPr/>
          <p:nvPr/>
        </p:nvSpPr>
        <p:spPr>
          <a:xfrm rot="19762033">
            <a:off x="7967141" y="4261894"/>
            <a:ext cx="1464733" cy="44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368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233</Words>
  <Application>Microsoft Office PowerPoint</Application>
  <PresentationFormat>Panoramiczny</PresentationFormat>
  <Paragraphs>67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Instrukcja dodania numeru rejestracyjnego do Karty Mieszkańca Tczewa</vt:lpstr>
      <vt:lpstr>Krok 1</vt:lpstr>
      <vt:lpstr>Krok 2</vt:lpstr>
      <vt:lpstr>Krok 3</vt:lpstr>
      <vt:lpstr>Krok 4</vt:lpstr>
      <vt:lpstr>Krok 5</vt:lpstr>
      <vt:lpstr>Krok 6</vt:lpstr>
      <vt:lpstr>Krok 7</vt:lpstr>
      <vt:lpstr>Krok 8</vt:lpstr>
      <vt:lpstr>Krok 9</vt:lpstr>
      <vt:lpstr>Numer rejestracyjny został dodany prawidłowo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dodania numeru rejestracyjnego do Karty Mieszkańca Tczewa</dc:title>
  <dc:creator>Mikołaj Mokwa</dc:creator>
  <cp:lastModifiedBy>Mikołaj Mokwa</cp:lastModifiedBy>
  <cp:revision>1</cp:revision>
  <dcterms:created xsi:type="dcterms:W3CDTF">2023-03-13T12:07:47Z</dcterms:created>
  <dcterms:modified xsi:type="dcterms:W3CDTF">2023-03-13T14:01:39Z</dcterms:modified>
</cp:coreProperties>
</file>